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handoutMasterIdLst>
    <p:handoutMasterId r:id="rId15"/>
  </p:handoutMasterIdLst>
  <p:sldIdLst>
    <p:sldId id="260" r:id="rId2"/>
    <p:sldId id="271" r:id="rId3"/>
    <p:sldId id="268" r:id="rId4"/>
    <p:sldId id="269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7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EDCBB660-5C1E-434F-8096-9AD07AA1A06F}" type="slidenum">
              <a:rPr/>
              <a:pPr algn="r" hangingPunct="0">
                <a:defRPr sz="1400"/>
              </a:pPr>
              <a:t>‹#›</a:t>
            </a:fld>
            <a:endParaRPr lang="ru-RU" sz="1200"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94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AF1E9AB-4A38-495F-8F50-884557979F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46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26BEEEC6-64CA-46CA-B196-DD3D97152B3C}" type="slidenum">
              <a:rPr/>
              <a:pPr lvl="0" algn="l" hangingPunct="1"/>
              <a:t>7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FC1698-FF40-4DBA-B4DF-1F26520C4A2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AB757A-6992-437F-9089-4C4875E4290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CC1896-8727-404A-8D28-30F8E9ED525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6FB4E2-D090-47BB-BC00-425A7BDBD6B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B33F61-AF89-44CC-B7BB-09BCD5A83D6B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EAE26B-585E-42B8-B2AF-E12CFCB0A3D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8CDEE9-81D9-46D5-B8C8-3B803BDA010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0F4C98-8FFC-41C6-B872-602B80AEB476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D0EA6-EE9C-4794-BCA4-422FF142797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3CCD67-C5F4-4580-A7CC-71AC17EE726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9B33BF-87C2-46FF-AB35-170760A73C90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lvl="0"/>
            <a:fld id="{4B0B1E32-4225-47FC-8F38-63967AB8BCE4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DBCAB81E-22FE-4123-AB6E-FCFA395966A1}" type="datetime1">
              <a:rPr lang="ru-RU" smtClean="0"/>
              <a:pPr lvl="0"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4961D081-9551-4D26-9D73-8969259EA767}" type="slidenum">
              <a:rPr lang="ru-RU" smtClean="0"/>
              <a:pPr lvl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/>
          <p:nvPr/>
        </p:nvSpPr>
        <p:spPr>
          <a:xfrm>
            <a:off x="395536" y="1071546"/>
            <a:ext cx="8534182" cy="5500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1080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/>
          <a:lstStyle/>
          <a:p>
            <a:pPr lvl="0">
              <a:spcBef>
                <a:spcPts val="601"/>
              </a:spcBef>
              <a:defRPr sz="1800"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1"/>
              </a:spcBef>
              <a:defRPr sz="1800"/>
            </a:pPr>
            <a:endParaRPr lang="ru-RU" sz="32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1"/>
              </a:spcBef>
              <a:defRPr sz="1800"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семейных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ценностей</a:t>
            </a:r>
          </a:p>
          <a:p>
            <a:pPr lvl="0">
              <a:spcBef>
                <a:spcPts val="601"/>
              </a:spcBef>
              <a:defRPr sz="1800"/>
            </a:pPr>
            <a:endParaRPr lang="ru-RU" sz="36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1"/>
              </a:spcBef>
              <a:defRPr sz="1800"/>
            </a:pPr>
            <a:endParaRPr lang="ru-RU" sz="36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601"/>
              </a:spcBef>
              <a:defRPr sz="1800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МБДОУ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« Детский сад     с.Купино»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 lvl="0" algn="r">
              <a:spcBef>
                <a:spcPts val="601"/>
              </a:spcBef>
              <a:defRPr sz="1800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             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Воспитатель:</a:t>
            </a:r>
          </a:p>
          <a:p>
            <a:pPr lvl="0" algn="r">
              <a:spcBef>
                <a:spcPts val="601"/>
              </a:spcBef>
              <a:defRPr sz="1800"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            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Немшилова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Т.А</a:t>
            </a:r>
            <a:endParaRPr lang="ru-RU" sz="40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1"/>
              </a:spcBef>
              <a:defRPr sz="1800"/>
            </a:pPr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 lvl="0">
              <a:spcBef>
                <a:spcPts val="601"/>
              </a:spcBef>
              <a:defRPr sz="1800"/>
            </a:pPr>
            <a:r>
              <a:rPr lang="ru-RU" sz="3200" b="1" i="0" u="none" strike="noStrike" kern="1200" spc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endParaRPr lang="ru-RU" sz="2400" b="0" i="0" u="none" strike="noStrike" kern="1200" spc="0" dirty="0">
              <a:ln>
                <a:noFill/>
              </a:ln>
              <a:solidFill>
                <a:schemeClr val="tx2">
                  <a:lumMod val="50000"/>
                </a:schemeClr>
              </a:solidFill>
              <a:latin typeface="Trebuchet MS" pitchFamily="18"/>
              <a:ea typeface="Arial Unicode MS" pitchFamily="2"/>
              <a:cs typeface="Mangal" pitchFamily="2"/>
            </a:endParaRP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абота с родителями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28662" y="285728"/>
            <a:ext cx="7786687" cy="114141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Русские народные традиции — составная часть культурного наследия народа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857224" y="1571612"/>
            <a:ext cx="7024688" cy="4846638"/>
          </a:xfrm>
        </p:spPr>
        <p:txBody>
          <a:bodyPr>
            <a:normAutofit fontScale="77500" lnSpcReduction="2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Возвращение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традиций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семейного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празднования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Раскрытие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сути годовых праздников и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духовного роста человека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гражданской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позиции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Знакомство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традиционными атрибутами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семейного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празднования, особенностями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трапезы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песнями,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Приобщение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 к воспитанию у детей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трепетного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к природе, радостного </a:t>
            </a:r>
            <a:endParaRPr lang="ru-RU" sz="3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ней, понимания , что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природой имеют глубокий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6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паганда семейных ценностей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Традиции детского сада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642910" y="908720"/>
            <a:ext cx="6847130" cy="484596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поделок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Праздники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Проведение православных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bg2">
                  <a:lumMod val="10000"/>
                </a:schemeClr>
              </a:buClr>
              <a:buSzPct val="73000"/>
              <a:buNone/>
            </a:pPr>
            <a:r>
              <a:rPr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празднеств: Пасха, Масленица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endParaRPr lang="ru-RU" dirty="0">
              <a:latin typeface="Trebuchet MS" pitchFamily="18"/>
            </a:endParaRPr>
          </a:p>
        </p:txBody>
      </p:sp>
      <p:pic>
        <p:nvPicPr>
          <p:cNvPr id="3074" name="Picture 2" descr="H:\выставка\IMG_8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854" y="3000372"/>
            <a:ext cx="4286518" cy="3214710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Семейные фото\Фото РМО\DSC_1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3667124" cy="24432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50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891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000" dirty="0" smtClean="0"/>
              <a:t>           Спасибо за </a:t>
            </a:r>
            <a:r>
              <a:rPr lang="ru-RU" sz="4000" dirty="0" smtClean="0"/>
              <a:t>внимание!</a:t>
            </a:r>
            <a:endParaRPr lang="ru-RU" sz="4000" dirty="0"/>
          </a:p>
        </p:txBody>
      </p:sp>
    </p:spTree>
  </p:cSld>
  <p:clrMapOvr>
    <a:masterClrMapping/>
  </p:clrMapOvr>
  <p:transition advTm="55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1071546"/>
            <a:ext cx="3000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Семья-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тот надежный причал», который спасает от невзгод, помогает в трудной ситуации , дает нравственные ориентиры.</a:t>
            </a:r>
            <a:endParaRPr lang="ru-RU" sz="1600" dirty="0"/>
          </a:p>
        </p:txBody>
      </p:sp>
      <p:pic>
        <p:nvPicPr>
          <p:cNvPr id="1026" name="Picture 2" descr="D:\фото\моя семья\IMG_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858209" cy="364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Традиционные формы                    работы с семьей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Педагогический совет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Тематические выставки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Педагогические беседы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Тематические консультации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Групповые и общие собрания родителей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Выступления воспитанников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552398"/>
      </p:ext>
    </p:extLst>
  </p:cSld>
  <p:clrMapOvr>
    <a:masterClrMapping/>
  </p:clrMapOvr>
  <p:transition spd="slow" advTm="566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Создание единого пространства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детский сад-семья» -основная цель работы»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Татьяна\Desktop\Детский сад\фото дети\фото для тани\IMG_7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91892"/>
      </p:ext>
    </p:extLst>
  </p:cSld>
  <p:clrMapOvr>
    <a:masterClrMapping/>
  </p:clrMapOvr>
  <p:transition spd="slow" advTm="558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Цели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141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609725"/>
            <a:ext cx="7572375" cy="4819650"/>
          </a:xfrm>
        </p:spPr>
        <p:txBody>
          <a:bodyPr>
            <a:normAutofit lnSpcReduction="1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педагогическую культуру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Выявлять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изучать передовой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Приобщать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к участию в жизни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детского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 через поиск и внедрение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наиболее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эффективных форм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Возрождать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приоритет, укреплять статус и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престиж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семьи, уважительное отношение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членов семьи между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9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водятся мероприятия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85875" y="352425"/>
            <a:ext cx="7858125" cy="1030288"/>
          </a:xfrm>
        </p:spPr>
        <p:txBody>
          <a:bodyPr wrap="square" lIns="0" r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 b="0" dirty="0" smtClean="0">
                <a:solidFill>
                  <a:schemeClr val="tx1"/>
                </a:solidFill>
              </a:rPr>
              <a:t>Открытые  мероприятия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 </a:t>
            </a:r>
            <a:r>
              <a:rPr lang="ru-RU" sz="3200" b="0" dirty="0">
                <a:solidFill>
                  <a:schemeClr val="tx1"/>
                </a:solidFill>
              </a:rPr>
              <a:t>для родителей</a:t>
            </a:r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2071688"/>
            <a:ext cx="5429250" cy="4572000"/>
          </a:xfrm>
        </p:spPr>
        <p:txBody>
          <a:bodyPr>
            <a:norm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досуги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работы детей и</a:t>
            </a:r>
            <a:r>
              <a:rPr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по заданной теме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утренников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Приглашение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ветеранов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празднование  Дня Победы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Татьяна\Desktop\Детский сад\фото дети\фото для тани\IMG_7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791" y="1634352"/>
            <a:ext cx="3746051" cy="35091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8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сновные принципы работы с семьей 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        Принципы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работы с семьей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142976" y="1500174"/>
            <a:ext cx="7024687" cy="48450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dirty="0" smtClean="0">
                <a:solidFill>
                  <a:schemeClr val="tx1"/>
                </a:solidFill>
                <a:latin typeface="Trebuchet MS" pitchFamily="18"/>
              </a:rPr>
              <a:t>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Системность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Учет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специфики каждой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Учет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Доброжелательность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Открытость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9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Основные методы работы с семьей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00100" y="428604"/>
            <a:ext cx="7500937" cy="114141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Методы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работы с семьей: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071538" y="1714488"/>
            <a:ext cx="7215188" cy="48450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dirty="0" smtClean="0">
                <a:solidFill>
                  <a:schemeClr val="tx1"/>
                </a:solidFill>
                <a:latin typeface="Trebuchet MS" pitchFamily="18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Наблюдение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Посещение семьи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Беседы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Беседы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езыблемые семейные       ценности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42976" y="500042"/>
            <a:ext cx="6846887" cy="107155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Формирование семейных ценностей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00034" y="1571612"/>
            <a:ext cx="6953250" cy="48450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6F6F6F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rebuchet MS" pitchFamily="18"/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Взаимоуважение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к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400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Взаимопонимание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Трудолюбие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Почитание старшего поколения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Бережное отношение к традициям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7300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2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357430"/>
            <a:ext cx="3036097" cy="4048130"/>
          </a:xfrm>
          <a:prstGeom prst="rect">
            <a:avLst/>
          </a:prstGeom>
        </p:spPr>
      </p:pic>
      <p:pic>
        <p:nvPicPr>
          <p:cNvPr id="4100" name="Picture 4" descr="C:\Users\Татьяна\Desktop\Детский сад\фото дети\дети\IMG_7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3051013" cy="22881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0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304</Words>
  <Application>Microsoft Office PowerPoint</Application>
  <PresentationFormat>Экран (4:3)</PresentationFormat>
  <Paragraphs>81</Paragraphs>
  <Slides>12</Slides>
  <Notes>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     Традиционные формы                    работы с семьей</vt:lpstr>
      <vt:lpstr>« Создание единого пространства  « детский сад-семья» -основная цель работы»</vt:lpstr>
      <vt:lpstr>            Задачи</vt:lpstr>
      <vt:lpstr>Открытые  мероприятия  для родителей</vt:lpstr>
      <vt:lpstr>              Принципы работы с семьей</vt:lpstr>
      <vt:lpstr>Методы работы с семьей:</vt:lpstr>
      <vt:lpstr> Формирование семейных ценностей</vt:lpstr>
      <vt:lpstr>Русские народные традиции — составная часть культурного наследия народа</vt:lpstr>
      <vt:lpstr> Традиции детского сада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Семья- « тот надежный причал», который спасает от невзгод, помогает в трудной ситуации , дает нравственные ориентиры.</dc:title>
  <dc:creator>Надежда</dc:creator>
  <cp:lastModifiedBy>User</cp:lastModifiedBy>
  <cp:revision>49</cp:revision>
  <dcterms:modified xsi:type="dcterms:W3CDTF">2014-02-18T06:55:21Z</dcterms:modified>
</cp:coreProperties>
</file>